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684" r:id="rId4"/>
    <p:sldMasterId id="2147483696" r:id="rId5"/>
  </p:sldMasterIdLst>
  <p:sldIdLst>
    <p:sldId id="257" r:id="rId6"/>
    <p:sldId id="259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5920C152-A346-45A5-BDEB-C9024EF51951}">
          <p14:sldIdLst>
            <p14:sldId id="257"/>
          </p14:sldIdLst>
        </p14:section>
        <p14:section name="Divider Slide" id="{37210C0A-B62E-4693-816A-BEF58CD9E306}">
          <p14:sldIdLst>
            <p14:sldId id="259"/>
          </p14:sldIdLst>
        </p14:section>
        <p14:section name="Content Slides" id="{9BB46848-E4E0-4CB0-9EF2-85D98D077CE2}">
          <p14:sldIdLst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Closing Slide" id="{D4C4349F-D9EA-48FB-8C58-B477F2B92D1F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F152-1921-384F-3207-3CDFA2B38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487E8-EEBA-D0FB-0FFB-819D2282E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6FA1D-F267-76EE-41D0-F3CA4020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CBEC9-76FA-9651-848F-BA47B837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EC85B-7782-FED0-F292-748798FA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351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80EE-1724-4F5A-18E3-441E0A4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DC552-A5B7-D3F6-01F1-4E85EFA5F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462E6-2D3B-BE1D-0801-10222E8B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ACEC-F4AD-6312-2D89-0FDCBEFA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31941-2B1F-0555-A864-1515E77A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0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20976-F93F-681B-F253-210A71FFF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E22C-510B-971A-4E8E-5464C4CC5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A7BD-433B-536A-6B20-E2E9C4B1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6F937-5C7C-4A96-4867-1DB2A6C9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808E-D853-877F-B80F-6F2E2ED1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170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4A0D-098F-D90E-04EE-F4D2EC0B7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1EFA-2112-D62D-FD7D-9196BA84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13651-A5AD-2AE0-AEB8-E56E303A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B194-AF06-9282-EF0B-0A3AC1EE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CFBA-5D5C-D557-79B9-BAC41B7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242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868B-315A-A4CE-CC81-6FB70AFA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6A73-52C7-2BB0-DE58-65359725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5F610-9811-EEEF-2066-93BAA1A6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49D7-CAB9-4A82-9F0E-C40133D8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02E9F-1DBF-618B-C9F8-DF39BAE1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895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10B5-7E3C-A7BB-FEAB-754AC23C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F463-94E3-63F0-2202-3CC81277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7456F-783D-6D56-4D1F-AD5A50DD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CFE5-C064-7B23-2932-D54782BA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A0A39-CDDF-28F7-2228-F57C8928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13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84B8-9A29-8C44-57DA-36C6004F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0EC8-07B7-CEAC-5AAD-BA9D5F6C6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7ABCE-04FA-E4EE-5ED6-BA6B4A07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EE7F1-6998-F2F3-373C-671F909D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8DFA1-B8D7-2A70-0FCD-02C099CD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53B8-2373-4E6D-1F98-0E936C0A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160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7A29-BBA5-9D6B-02ED-7DBE188B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C2512-8911-A53D-52C1-22F44FA52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990C8-C33F-8BC7-A9AF-F20EEE650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3DDCA-2B8F-28E6-5258-FE4AA65C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0F2F0-A956-C673-F743-01C18DF2A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C24C8-8B9B-2241-D5D5-DE8ED931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0B4FD-4666-6349-2CD3-46EF589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53EB1-E3C3-D6E5-281D-D34F2AF2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489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ACA9-373E-745B-CC36-948C5CBF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E0C6F-8AC4-9744-FEEB-5CEA5688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E4545-10D1-C470-1C0C-62C11A02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F2F0E-5BFF-B531-21A2-B675F56D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2519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DC66B-A25B-917E-28F8-1790B885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AA5D8-60FC-53AC-DF0E-EFA9038C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2BBC3-DEE7-8E0D-B60F-A837CA83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6159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D41F-96C8-4E54-2645-76D5CD1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54F2-824F-A4D3-3CAF-A8BAD108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75D78-8CA0-850A-A598-56BD4172D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AAA8-980E-9100-2DA6-6F4C8DFD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3CA6A-8965-4013-EA0D-DE82CD08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03FB2-279C-ED00-3557-9301119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127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D230-8204-C032-4309-106EA3DF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E016-6D13-D78A-3A6E-DD1987EE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25153-9BCE-487E-48F0-459D199E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24BC-A6E1-5EEF-1CEB-B1EAF2D5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4FEF-7A35-CB69-92CD-1FAB8B48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619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C47E-EE30-4117-18D7-534C61D3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99AD8-21FB-74D4-09DF-458FBC7CE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84FE-8455-D5A4-3A75-7970D5A0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A7F8-61ED-768C-7824-044A9C07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B2A87-9356-8955-E90D-9C1E8B81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81BCE-C1A1-A1CB-E509-150B4FA5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537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0472-28AE-0029-22AD-C030131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A0EF8-F353-2E89-559C-D10DECA1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4C8F-92E3-EF4C-1981-66DDD2EB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D6E20-063C-89C3-CDD3-8B06E7C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CF0D-338C-BE61-307A-8F4213FC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81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01594-49E7-D46C-947E-C7CAC9956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257EC-A47F-C0D4-106B-4ED34004F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F80CB-994E-4E7A-865B-5B9E6B11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46E9-5645-FD75-3844-6E43214F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90D38-0D33-8476-E7A9-F8AFE21D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1634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6CCA-B323-86EC-7DFA-338581ACF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B56A8-D38D-CA6A-73ED-C2CB7031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8531-C46D-9604-58D6-070262BA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EF02-015B-05EF-0769-E0F9C539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E5078-DA04-1922-F85A-190C91F1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372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A6E6-E974-0EF2-1F6A-8EAE3BDB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3E982-FC5D-1D57-BF82-0136A81E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D158-C1DE-4AD8-0F53-489DC029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3D5D-7905-A9CE-A5B4-B956CCAA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8E384-27E2-D917-F92B-14BE7A44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880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6C8F-FC7A-8D22-CBFA-21CEF956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6982B-3454-6D50-F23D-D63D2796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D267-EB6E-364F-526D-2BEE2220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2C9B8-1483-8A6C-FE41-F2C728DC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E5973-4A98-8962-A931-225993F8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372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4DAC-1706-BD72-9261-36773F70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28B4-6304-2BC2-2777-154175CA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CC107-62CC-0537-DC82-D1A7B22A7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105E2-1E1D-79EE-4359-F90A2CD6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B30F-C910-0F78-7935-81B8112F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6B665-543B-467F-AC1F-FA17F595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717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49D3-B52D-004D-4CC9-1B840413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511C-D85F-9E08-6E4D-645750F24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40167-525C-DCDA-5CE7-B3DC778BF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2B490-2FA5-F837-8CD2-29A97734B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9C747-97DD-02A5-990E-1FDCD569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BFBAF-69AE-ABEE-6EA2-37A53FE1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A9C90-8EAD-F007-86CB-025D20E5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B4AC8-C5BE-1F71-74CD-835A757B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8852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5509-998E-B4A9-4AFA-641E5B7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FEAEA-CB24-091C-A3C6-ED7F35F2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3ADF8-7AE4-58E7-F90F-78F69466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52D2D-20E7-4AB3-5E19-C1C3BE57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6140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6F537-9760-DCE0-C02A-F88B1736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C9504-2224-F112-4DD8-A074247F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3733A-DF14-7226-9008-C6C5F7F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308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4999-48AB-B9D2-F4C1-B27E20DB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9DFD-CE40-164C-2475-C436F2F6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C100-F570-A5AE-A166-8DDAF2BA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2D26-B4FA-A2A4-B34B-0A86D686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7604-A0CC-F703-90AD-2CEF8083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798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F6BF-94D9-6E73-3CBD-6DCA1B76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7AF2-61C3-C91A-22B3-B691E70B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FF557-7C68-7F32-C0E1-B00F586C6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F750-870B-AC41-277A-C9E646CD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3BF3-0489-A7C9-EFBC-F2473A64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BE7B1-C19F-D193-B875-B5EF91F9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503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11B4-E9C5-AB09-6EDA-D0B59136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28CE9-AFD6-FB46-53BB-C1C62C530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F652-9749-EAE8-3343-9878193FE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B3657-2D89-F0DD-20AC-DBD49B78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5DC3A-46E0-FAFB-A8FD-3CE0AEB2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95AE-3925-70C6-4DFF-256DF06E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396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8941-55D1-0615-5EF6-801B8B2D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8A0C6-8EB9-4BC1-709F-FE2A4EAE0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10BE3-0E6B-3286-D90F-EC54142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3260-1C36-93D2-1743-7F6393E8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19B1-A95C-AF13-4286-5BCC7A1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9052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5CF6E-17CB-00B8-90C7-22F02B95D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1982-9E18-36EF-D033-9FF8B645F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A1EE-FFF4-E9EA-D850-F0475175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CB5F-88D5-9765-A431-9B677A72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A4D8-5C9A-96D4-3B35-A90ED1B2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0347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EC27-BB26-482F-1886-EEFDB320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CDEF-CDF5-D6C6-5388-D2D4989D6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5557-5D1F-94E6-BC9E-76BEA270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FBA07-3EE1-20A1-2AE4-5AB4B03F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952D-C8D1-1B48-3E11-AC27474C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5525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742E-2BD3-01E3-B2D2-8550964B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C75F-6232-28D4-BB29-5DF963B6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4272-46E5-B5D7-0D9B-DBB93CD2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3D95-788A-DD18-38F0-BF063180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B972-C7C2-432E-0729-372D27E2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788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4515-5841-3654-6DBF-80DFBCCC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19F31-63CA-74C6-5943-8D63A9372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2647-649D-75F7-8456-8F23A4EE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E3C91-8B97-A564-F286-9E7EB081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67A9-F220-FAC1-E612-1D6A573E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095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EFBA-4D14-6FE8-1803-6701385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28C2-389B-45FD-612D-8242DB42E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4FB2D-A88F-2542-11F4-5BE8082C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38E15-B103-7F74-E646-28A3B47D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4A890-0A72-3A8B-FEA9-35E25D0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55FE-CF39-5420-6BD8-04EEE1F0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4467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8AA4-C905-E45D-2BB6-53C3944E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F4A0D-B702-E0F9-1356-42631879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F74B-0FCC-208C-EEB8-6EB6EB8C1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28E9F-F310-DBCF-EB7B-4E7A1C2BE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AC74C-D59B-50ED-7246-0861F4564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C76D2-F79D-ABF9-6DBA-18E39E0C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26FBD-E10F-CB48-62F8-1EEB1FA4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897B2-4B7E-DB8A-3E37-040DE2EC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2639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44D0-8330-2574-2387-E0A8EACE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4D1D1-9FEC-D23B-13C6-362AE519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4ED73-BD0B-6978-F1A3-EAD6DEE7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47F14-9B4B-9E68-EC7C-CF57CA0F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118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0B62-C7FA-FF03-B8A9-4D70EFEB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2DE8-3432-4605-D36A-5E31CC573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C6ED9-AB7B-6E97-DDF6-B523C5CF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3B90A-9BF5-78BD-FBFB-F3332855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EF74B-1C98-D66E-F424-ACC72522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AB97-0EAF-296D-A28F-E08226C6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4445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82D19-CD17-B9A6-6EC4-7D6E5138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B9655-D56E-3B8F-714A-4BBBD21C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D5C49-EDCF-9A35-D19A-1B0031C8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522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0CE5-BE7B-D0C3-8CCE-88F045B0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56D6-E81F-7B25-0E13-58806A37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5B403-5541-20C8-9149-FE42B7A6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B9F78-3975-695C-5297-4039161B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E4C01-9EAD-4F8E-D50B-04169B32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7CEBE-9BBE-C92A-385E-FF84FFA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2194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244A-2D73-D7E2-B5ED-B47E7AEC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A39A1-F00E-39BE-0AB2-412A359C1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A6A49-AE06-36F4-4508-B0417BC2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B2E60-237A-B92F-928F-87B9BF32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BE453-021D-FF7D-9770-A6BF17D0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355BF-732D-DC4B-460E-CC17AB7A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544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6BEA-D298-664A-6F52-B3F3A98E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E1904-0E94-0322-0B8C-3F64A8F61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BB6E-C562-4802-ED7B-61A0B3A8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805ED-6540-8459-7125-BE5174E2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B717-0662-D797-F26E-7F7ADD71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84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B8391-1167-0E47-4919-3947FFAF2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B84FF-08B0-C433-D337-6889BE2EC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ED791-17D1-B4CF-DC61-8C308020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AF94B-7E65-C085-E995-8F79B76B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28BD2-9C02-E82A-ADFC-B2AD8A32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27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E6EB-EEC7-9DC8-FD42-8E66930E1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DF73E-E9CE-9C18-5078-7D66D4A85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D130-E859-7EFA-C116-89653468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04ED-CFE1-62B5-F24C-32F5F377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E2B60-5D3A-D8F5-AE60-D25A1467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8647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4398-F642-EB45-ADDB-FA9BCED8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E9D5-7B3B-959D-4859-EF68D434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7AB6-C175-F432-5C32-3C310B51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9E611-A104-377E-0108-1538F67A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92F89-E361-A317-8FB1-088E9E2B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695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C672-6B2A-1547-EC67-326D42FE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BAA94-54FA-26DC-4C64-FEE589A5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9EC17-2D63-4DE1-0A02-0AF61676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BD251-BBED-EE71-0236-368103B0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2F9B-5E8F-9D54-6EB4-C10C030C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4526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686A-144D-0531-8922-7683C8E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D93C-43B8-E5A8-48A5-66191608F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48552-6F8F-C941-E8BB-AD6DC3B99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1270C-2BBC-FF3D-B987-A801B406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F019B-11DE-5FFC-B994-DB223130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93375-26E1-5207-9841-21207CE9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4197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FFA8-2E84-060A-1EB2-FF228600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7742B-25A6-D190-4606-26B7C69A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485F-1D06-7907-95B0-585E04490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11E9C-ABD0-CAC8-5901-0B96E9FD8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B1976-1E77-8CE0-D4A0-83A3F0800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C4735-19A8-4212-E54E-E6BB1C9E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5E3E7-559F-BE5E-58C7-47FF015F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9000B-75ED-3986-1F92-11128F5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008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D7AE-D6E3-2C3A-A181-B00E08E5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48778-48C6-0073-6DDD-B8C0D6BF7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7318-A7F9-95A6-95BB-4B4B2EB3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58C11-D495-1DB1-0E10-B595DF24C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FAE66-872A-C832-B18B-88206BD90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3C3F4-B689-E11C-571C-4591174B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D52ED-89C9-B9CA-E118-82F3550E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0A6C2-ED5E-7DC5-4554-4CF7FF7F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1682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11CF-1D0E-D1F8-E969-B6891C1F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F75CB-D7F0-73B8-9231-8884DF92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251EB-EBBE-5D3C-CC6E-77E74EFB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D5183-289B-BCC4-2109-5A17ABF2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5772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55ACB-F643-8770-6F6E-50490049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2C918-ED72-0D9B-86ED-E7AE0C9C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020D-E1C7-AC60-3D10-637BEBD4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3806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4BE9-BBC8-91CB-4EC5-DD16F1B0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5C95-9E2F-3FB0-EDF1-DD186539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6A8D-CA53-28E4-7867-F5D33510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0D8F0-8343-CC70-3545-13FC94D1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AB7D4-B24C-DC3F-DFCE-7D882AB4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FC7EF-CA28-7031-1A30-2373A9F7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8753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C4D7-17E6-C38B-2D2F-6B72F07C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1C0FB-F089-86F3-EF7C-C77E071BD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4CE87-0BDC-ED6C-800F-D9FFCF32D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AA7B-93C5-6FE4-B101-59A36D77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66F3-776E-314B-E42B-7F1C704D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14B78-9DC3-4EB1-27D5-0C52EAC2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1480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D3A8-9BB9-0B81-ABB3-EE41CF81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16937-B3CF-BBF7-AA91-8D9A673A1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D48F-2B5A-EA6C-2792-68FA19C3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926F-D672-2A4E-2919-E74452C5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54106-9CB2-DBD4-56C8-D7634E9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223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4FB9E-0E23-5ADC-079C-D2DA76373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C7CE6-36B6-C16D-BF54-FE232FCD3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E052F-8224-47FC-8369-BC836D42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9AB2-AC45-FB38-D295-8691BC16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5FB3-CE90-081A-54BF-E05530AD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50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81EE-03E4-2194-1993-82918B36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E8738-57F5-E5FB-D029-FF8BD3DA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C7D32-5C00-938C-942F-D1B6F192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B3A76-07E6-7541-4FEE-F25975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043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C84BA-3390-8895-6353-E0E25BDD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B076A-D23E-56F5-6B53-01E63261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0BA03-7905-2209-74EF-ACF20598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63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7AD5-4553-3AA6-E020-3420086E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97D0-977B-011E-AB94-0805C4E6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5DB91-976F-7530-799C-1CDA66A9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0B904-79F0-335B-C8ED-D7BB3C81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851AF-5644-075D-7037-F2B9FC8F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508D-854B-97CF-B9AD-D67F6637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330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DC32-F038-BC90-7E15-E5D6257A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0278E-8107-E3E8-8601-8ADB41284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5B4FC-7EF1-6754-1527-6C2581854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A0AAC-796A-3D9F-099C-7B7D7163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5541-9188-4430-89F7-E80209998AC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929D-CAF4-F656-2764-5B751EF1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FA00F-C8E8-3FB0-8C80-7F8AB0C4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2BA9E-DFE9-487C-A7AF-21E6B57AA85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72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8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A456A-1CC2-ED82-BD3A-454537C3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70A65-AD86-7505-0FFC-486F406C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6C558-1E8B-6A08-29B7-59149BCA5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2B1A-A9D5-4F62-9E83-3691B751615F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D8F7E-E74C-6126-1B41-5BB5DF66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426D-488F-0E2F-C67B-280EA927C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2DFE-C956-4D9B-817F-2F60BFA7A2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503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2F954-9E83-FAB3-81B2-1E6C7DDF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17DC6-EAD6-43D9-0050-38466CB8F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39BC-0A02-0F44-43A7-CA9E4D945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931D-80E6-4B34-9444-A2062A6D986B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2C7D2-0EB1-A367-A4F7-E56437219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04F60-D0D0-43EA-E291-7EBFD66AE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4CB0-4807-4A7A-85B1-D7597DB2EC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59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721E7-EDD1-6507-8D92-C4385DD1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16A4C-20D1-BB7F-99EB-C43054F5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593C-82F9-74A0-F9CF-168274D3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42E9-4D6D-425D-96EB-5A4983CF0649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3A8F-0F08-5740-22D6-A5D6C91EA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76984-49E4-CDED-0C8C-02117CD17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1CC3-287D-4FE1-AAF1-13EDD01629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05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43A35-3AD9-AA6D-8EDA-24CF31D9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FC63C-5CAE-6908-E5D1-56FAED6A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2A24A-BF45-0EC4-D9DC-8F7B05093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4683-4D65-447C-9653-0B07F11D44E7}" type="datetimeFigureOut">
              <a:rPr lang="en-SG" smtClean="0"/>
              <a:t>06/11/2023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B37A-CF21-1D4A-08B6-51EE59775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1F83-F120-C6F1-8AC6-3375389D8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6233-D7AD-4A96-9167-982A8D88372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1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A5F-E717-974D-5969-A079CD2B8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" y="625422"/>
            <a:ext cx="11877040" cy="20955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 </a:t>
            </a:r>
            <a:endParaRPr lang="en-SG" sz="4800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8F186-2D45-A063-63E7-7F2B87CE8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535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 Name </a:t>
            </a:r>
          </a:p>
          <a:p>
            <a:r>
              <a:rPr lang="en-US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</a:p>
          <a:p>
            <a:r>
              <a:rPr lang="en-US" dirty="0" err="1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SG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928A9-1B0E-31E2-18B1-C4BB37AA2A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55258" y="4724648"/>
            <a:ext cx="1681480" cy="856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Singapore University of Social Sciences - Wikipedia">
            <a:extLst>
              <a:ext uri="{FF2B5EF4-FFF2-40B4-BE49-F238E27FC236}">
                <a16:creationId xmlns:a16="http://schemas.microsoft.com/office/drawing/2014/main" id="{A3D13B44-2C9D-738C-3FCE-9AD0463AB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73" y="4825548"/>
            <a:ext cx="1119653" cy="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0A483-A63E-424A-8DBB-91311DCF92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79" y="5542112"/>
            <a:ext cx="13106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Montserrat" panose="00000500000000000000" pitchFamily="2" charset="0"/>
              </a:rPr>
              <a:t>With Support from:</a:t>
            </a:r>
            <a:endParaRPr lang="en-SG" sz="800" b="1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9BE33-9E72-97AD-9E95-7A339E4466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1769" y="4548344"/>
            <a:ext cx="92845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Montserrat" panose="00000500000000000000" pitchFamily="2" charset="0"/>
              </a:rPr>
              <a:t>Organised by:</a:t>
            </a:r>
            <a:endParaRPr lang="en-SG" sz="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D18E-14E4-EE85-CC08-8643226F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8400"/>
            <a:ext cx="10515600" cy="990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sz="4800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4AAF-2BD3-F48E-CAB3-4FEAC4AD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subtitle</a:t>
            </a:r>
            <a:endParaRPr lang="en-SG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834B-5193-50CA-3FAA-53C811974B2A}"/>
              </a:ext>
            </a:extLst>
          </p:cNvPr>
          <p:cNvSpPr txBox="1">
            <a:spLocks/>
          </p:cNvSpPr>
          <p:nvPr/>
        </p:nvSpPr>
        <p:spPr>
          <a:xfrm>
            <a:off x="838200" y="223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3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834B-5193-50CA-3FAA-53C811974B2A}"/>
              </a:ext>
            </a:extLst>
          </p:cNvPr>
          <p:cNvSpPr txBox="1">
            <a:spLocks/>
          </p:cNvSpPr>
          <p:nvPr/>
        </p:nvSpPr>
        <p:spPr>
          <a:xfrm>
            <a:off x="838200" y="223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8F35-784B-7169-BE97-0AA917997ADC}"/>
              </a:ext>
            </a:extLst>
          </p:cNvPr>
          <p:cNvSpPr txBox="1">
            <a:spLocks/>
          </p:cNvSpPr>
          <p:nvPr/>
        </p:nvSpPr>
        <p:spPr>
          <a:xfrm>
            <a:off x="838200" y="15494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here to add content</a:t>
            </a: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2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D18E-14E4-EE85-CC08-8643226F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0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4AAF-2BD3-F48E-CAB3-4FEAC4AD2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58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E799-A288-1B9C-EB7F-432D81A56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8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1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D18E-14E4-EE85-CC08-8643226F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3200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1290DA-94ED-8AAD-033C-C8359FF2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6843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903A21-EE60-E17B-987F-DB9A5E95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0755"/>
            <a:ext cx="5157787" cy="3684588"/>
          </a:xfrm>
        </p:spPr>
        <p:txBody>
          <a:bodyPr/>
          <a:lstStyle/>
          <a:p>
            <a:pPr marL="0" indent="0">
              <a:buNone/>
            </a:pP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B9B91C8-F340-5F07-0E1B-2EAA6AC51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6843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7F9E8F-368C-69A2-741F-39884E1CA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0755"/>
            <a:ext cx="5183188" cy="3684588"/>
          </a:xfrm>
        </p:spPr>
        <p:txBody>
          <a:bodyPr/>
          <a:lstStyle/>
          <a:p>
            <a:pPr marL="0" indent="0">
              <a:buNone/>
            </a:pP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4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D18E-14E4-EE85-CC08-8643226F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/>
          <a:lstStyle/>
          <a:p>
            <a:r>
              <a:rPr lang="en-US" sz="32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B9B91C8-F340-5F07-0E1B-2EAA6AC5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1290DA-94ED-8AAD-033C-C8359FF2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D18E-14E4-EE85-CC08-8643226F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200"/>
            <a:ext cx="3932237" cy="1600200"/>
          </a:xfrm>
        </p:spPr>
        <p:txBody>
          <a:bodyPr/>
          <a:lstStyle/>
          <a:p>
            <a:r>
              <a:rPr lang="en-US" sz="3200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Title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F29BF-CB7F-5960-89FB-8BCA42199A3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1290DA-94ED-8AAD-033C-C8359FF2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8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F14967-C5BA-D90A-E73B-EBA3F50D5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4675"/>
            <a:ext cx="9144000" cy="1048649"/>
          </a:xfrm>
        </p:spPr>
        <p:txBody>
          <a:bodyPr/>
          <a:lstStyle/>
          <a:p>
            <a:r>
              <a:rPr lang="en-US" b="1" dirty="0">
                <a:solidFill>
                  <a:srgbClr val="0E4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SG" b="1" dirty="0">
              <a:solidFill>
                <a:srgbClr val="0E4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40846"/>
      </p:ext>
    </p:extLst>
  </p:cSld>
  <p:clrMapOvr>
    <a:masterClrMapping/>
  </p:clrMapOvr>
</p:sld>
</file>

<file path=ppt/theme/theme1.xml><?xml version="1.0" encoding="utf-8"?>
<a:theme xmlns:a="http://schemas.openxmlformats.org/drawingml/2006/main" name="SUSS eLF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S eLFA" id="{477C73B8-CF7C-4A40-8999-09D63BE84875}" vid="{C2E3E8CF-F32E-4C2F-9E0E-786CAD6EEA0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82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SUSS eLFA</vt:lpstr>
      <vt:lpstr>Custom Design</vt:lpstr>
      <vt:lpstr>3_Custom Design</vt:lpstr>
      <vt:lpstr>1_Custom Design</vt:lpstr>
      <vt:lpstr>2_Custom Design</vt:lpstr>
      <vt:lpstr>TITLE OF PRESENTATION </vt:lpstr>
      <vt:lpstr>Click Here To Add Title</vt:lpstr>
      <vt:lpstr>PowerPoint Presentation</vt:lpstr>
      <vt:lpstr>PowerPoint Presentation</vt:lpstr>
      <vt:lpstr>Click Here To Add Title</vt:lpstr>
      <vt:lpstr>Click Here To Add Title</vt:lpstr>
      <vt:lpstr>Click Here To Add Title</vt:lpstr>
      <vt:lpstr>Click Here To Add Title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 Ban</dc:creator>
  <cp:lastModifiedBy>Jacelle Wong Xinyi (SUSS)</cp:lastModifiedBy>
  <cp:revision>22</cp:revision>
  <dcterms:created xsi:type="dcterms:W3CDTF">2023-08-21T04:43:06Z</dcterms:created>
  <dcterms:modified xsi:type="dcterms:W3CDTF">2023-11-06T03:13:35Z</dcterms:modified>
</cp:coreProperties>
</file>